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0" d="100"/>
          <a:sy n="20" d="100"/>
        </p:scale>
        <p:origin x="-2742" y="-10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705BC-D1D0-4837-8E95-E0C28798AD3A}" type="datetimeFigureOut">
              <a:rPr lang="en-IN" smtClean="0"/>
              <a:t>16-08-2016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64284-E84F-4E9B-A44C-54BD3C3C54B5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1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1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1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1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1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2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2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2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23.png"/>
          <p:cNvPicPr>
            <a:picLocks/>
          </p:cNvPicPr>
          <p:nvPr/>
        </p:nvPicPr>
        <p:blipFill>
          <a:blip r:embed="rId2" cstate="print"/>
          <a:srcRect b="138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11_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4</cp:revision>
  <dcterms:created xsi:type="dcterms:W3CDTF">2016-08-16T10:23:08Z</dcterms:created>
  <dcterms:modified xsi:type="dcterms:W3CDTF">2016-08-16T10:26:18Z</dcterms:modified>
</cp:coreProperties>
</file>